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1" d="100"/>
          <a:sy n="71" d="100"/>
        </p:scale>
        <p:origin x="6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noFill/>
            <a:ln w="25400" cap="flat" cmpd="sng" algn="ctr">
              <a:solidFill>
                <a:schemeClr val="accent1"/>
              </a:solidFill>
              <a:miter lim="800000"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E9-4C7E-AC1E-10DDD1EA9A0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noFill/>
            <a:ln w="25400" cap="flat" cmpd="sng" algn="ctr">
              <a:solidFill>
                <a:schemeClr val="accent2"/>
              </a:solidFill>
              <a:miter lim="800000"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E9-4C7E-AC1E-10DDD1EA9A0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noFill/>
            <a:ln w="25400" cap="flat" cmpd="sng" algn="ctr">
              <a:solidFill>
                <a:schemeClr val="accent3"/>
              </a:solidFill>
              <a:miter lim="800000"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E9-4C7E-AC1E-10DDD1EA9A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35"/>
        <c:axId val="767954160"/>
        <c:axId val="760914048"/>
      </c:barChart>
      <c:catAx>
        <c:axId val="767954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0914048"/>
        <c:crosses val="autoZero"/>
        <c:auto val="1"/>
        <c:lblAlgn val="ctr"/>
        <c:lblOffset val="100"/>
        <c:noMultiLvlLbl val="0"/>
      </c:catAx>
      <c:valAx>
        <c:axId val="760914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7954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35000"/>
          <a:lumOff val="6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/>
    <cs:fontRef idx="minor">
      <a:schemeClr val="dk1"/>
    </cs:fontRef>
    <cs:spPr>
      <a:noFill/>
      <a:ln w="25400" cap="flat" cmpd="sng" algn="ctr">
        <a:solidFill>
          <a:schemeClr val="phClr"/>
        </a:solidFill>
        <a:miter lim="800000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flat" cmpd="sng" algn="ctr">
        <a:solidFill>
          <a:schemeClr val="phClr"/>
        </a:solidFill>
        <a:miter lim="800000"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1"/>
    <cs:effectRef idx="0"/>
    <cs:fontRef idx="minor">
      <a:schemeClr val="tx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E6F80-EDD4-44D3-9A62-E9740C5E5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1DFE26-94C7-4623-B670-3D72791D49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38CBE-94B1-450C-9FDA-576C346145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492875"/>
            <a:ext cx="2209800" cy="228600"/>
          </a:xfrm>
          <a:prstGeom prst="rect">
            <a:avLst/>
          </a:prstGeom>
        </p:spPr>
        <p:txBody>
          <a:bodyPr/>
          <a:lstStyle/>
          <a:p>
            <a:fld id="{D0602F6B-02E0-4D7F-B234-5CFD812607E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1ECBD-38FD-4FE2-8645-571346D48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flipV="1">
            <a:off x="4894728" y="6721475"/>
            <a:ext cx="3258671" cy="4571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290EF4-F7CF-42DD-9618-277B4AC97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368FF8-6990-413D-B359-534689108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53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99B03-ACB1-4FF1-9D2E-2C13AE1EC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3588A8-BB18-431B-B2DE-8EEEF3CA08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90E5A-D999-4E01-9B54-D61D199D0D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492875"/>
            <a:ext cx="2209800" cy="228600"/>
          </a:xfrm>
          <a:prstGeom prst="rect">
            <a:avLst/>
          </a:prstGeom>
        </p:spPr>
        <p:txBody>
          <a:bodyPr/>
          <a:lstStyle/>
          <a:p>
            <a:fld id="{D0602F6B-02E0-4D7F-B234-5CFD812607E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0D3D3-A940-4E88-90D0-193E1D2C7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flipV="1">
            <a:off x="4894728" y="6721475"/>
            <a:ext cx="3258671" cy="4571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DD276-E394-4322-B244-18883B522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368FF8-6990-413D-B359-534689108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380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965F9F-B669-46DA-9F53-975EC35FBF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E4895C-61FA-4270-A305-56FEDD2136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0CE07-69B9-4910-B5A6-EC04260675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492875"/>
            <a:ext cx="2209800" cy="228600"/>
          </a:xfrm>
          <a:prstGeom prst="rect">
            <a:avLst/>
          </a:prstGeom>
        </p:spPr>
        <p:txBody>
          <a:bodyPr/>
          <a:lstStyle/>
          <a:p>
            <a:fld id="{D0602F6B-02E0-4D7F-B234-5CFD812607E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27644-5B08-48FA-9534-9C42FF025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flipV="1">
            <a:off x="4894728" y="6721475"/>
            <a:ext cx="3258671" cy="4571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56079-22AC-49C1-A0E7-8934A18B1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368FF8-6990-413D-B359-534689108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87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62A4C-68C7-42CC-B566-3BF9247BA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C2976-A099-4E21-9054-F964E484B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AF4E0-F71D-4796-98F3-FF775421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492875"/>
            <a:ext cx="2209800" cy="228600"/>
          </a:xfrm>
          <a:prstGeom prst="rect">
            <a:avLst/>
          </a:prstGeom>
        </p:spPr>
        <p:txBody>
          <a:bodyPr/>
          <a:lstStyle/>
          <a:p>
            <a:fld id="{D0602F6B-02E0-4D7F-B234-5CFD812607E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A0AFA-EA27-422E-9336-87D419B43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flipV="1">
            <a:off x="4894728" y="6721475"/>
            <a:ext cx="3258671" cy="4571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12119-74A2-4259-BB0C-9D3A8A036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368FF8-6990-413D-B359-534689108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40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846A0-86C2-429D-BC00-F9FED12A1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DC1EF4-DEC5-49ED-A19E-07D0C50CD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2B2F7-F334-4BB1-AF3D-DAB32E1B19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492875"/>
            <a:ext cx="2209800" cy="228600"/>
          </a:xfrm>
          <a:prstGeom prst="rect">
            <a:avLst/>
          </a:prstGeom>
        </p:spPr>
        <p:txBody>
          <a:bodyPr/>
          <a:lstStyle/>
          <a:p>
            <a:fld id="{D0602F6B-02E0-4D7F-B234-5CFD812607E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F3639-6938-49AD-8DC3-FA4AE3442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flipV="1">
            <a:off x="4894728" y="6721475"/>
            <a:ext cx="3258671" cy="4571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7335E-D710-4866-97CC-FAB55E08F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368FF8-6990-413D-B359-534689108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155F2-19B5-4042-B3F9-E82CCE3F4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A1195-77E3-41CA-A5C7-A371CA2536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E1A8F-79B4-4E0B-BC06-4E6337B708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5107E6-C05E-4CAE-99E7-148506769C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492875"/>
            <a:ext cx="2209800" cy="228600"/>
          </a:xfrm>
          <a:prstGeom prst="rect">
            <a:avLst/>
          </a:prstGeom>
        </p:spPr>
        <p:txBody>
          <a:bodyPr/>
          <a:lstStyle/>
          <a:p>
            <a:fld id="{D0602F6B-02E0-4D7F-B234-5CFD812607E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1FC25C-415E-4EBF-AB14-E59300E31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flipV="1">
            <a:off x="4894728" y="6721475"/>
            <a:ext cx="3258671" cy="4571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06DDA0-6344-456F-9119-755B68DBD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368FF8-6990-413D-B359-534689108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52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D634D-DC46-44F0-8CD4-21EF37FE5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7945B0-935A-446B-A029-E063789A3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3F968B-7CD4-4372-9015-21BE531665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A11FD1-5BD3-4AB2-9071-AC94151C21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0661D6-81BF-4A54-9536-C007E8181D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C0E1A7-A2CD-4661-9805-E10456300C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492875"/>
            <a:ext cx="2209800" cy="228600"/>
          </a:xfrm>
          <a:prstGeom prst="rect">
            <a:avLst/>
          </a:prstGeom>
        </p:spPr>
        <p:txBody>
          <a:bodyPr/>
          <a:lstStyle/>
          <a:p>
            <a:fld id="{D0602F6B-02E0-4D7F-B234-5CFD812607E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451929-2377-4664-BD45-E059B2477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flipV="1">
            <a:off x="4894728" y="6721475"/>
            <a:ext cx="3258671" cy="4571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C277A7-8E8E-442A-B214-6F75A12DA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368FF8-6990-413D-B359-534689108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93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845F0-E681-491F-A3EA-715BE0A4E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EF65E1-4D1F-4BB1-82D9-07C5C79C7C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492875"/>
            <a:ext cx="2209800" cy="228600"/>
          </a:xfrm>
          <a:prstGeom prst="rect">
            <a:avLst/>
          </a:prstGeom>
        </p:spPr>
        <p:txBody>
          <a:bodyPr/>
          <a:lstStyle/>
          <a:p>
            <a:fld id="{D0602F6B-02E0-4D7F-B234-5CFD812607E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E434FC-CA72-49E4-A29A-BAAB06B38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flipV="1">
            <a:off x="4894728" y="6721475"/>
            <a:ext cx="3258671" cy="4571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732172-5890-4C09-931E-C9619EBF8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368FF8-6990-413D-B359-534689108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57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26A155-CB56-4AD0-A9AC-5D08F841CD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492875"/>
            <a:ext cx="2209800" cy="228600"/>
          </a:xfrm>
          <a:prstGeom prst="rect">
            <a:avLst/>
          </a:prstGeom>
        </p:spPr>
        <p:txBody>
          <a:bodyPr/>
          <a:lstStyle/>
          <a:p>
            <a:fld id="{D0602F6B-02E0-4D7F-B234-5CFD812607E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753805-2808-48D6-87D4-3D9078F5A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flipV="1">
            <a:off x="4894728" y="6721475"/>
            <a:ext cx="3258671" cy="4571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9825D8-69BE-45A0-ADBF-BD0769904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368FF8-6990-413D-B359-534689108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87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31B0F-94E2-4288-AECB-8DC6AD504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DF1E7-178E-4394-B2F1-5EEC1C0ED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B3D165-D720-4667-ABCF-AC5E0889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44E879-D197-40B5-8B3F-29F4093E31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492875"/>
            <a:ext cx="2209800" cy="228600"/>
          </a:xfrm>
          <a:prstGeom prst="rect">
            <a:avLst/>
          </a:prstGeom>
        </p:spPr>
        <p:txBody>
          <a:bodyPr/>
          <a:lstStyle/>
          <a:p>
            <a:fld id="{D0602F6B-02E0-4D7F-B234-5CFD812607E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0B9A3E-C280-4C60-9F01-BD11F0831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flipV="1">
            <a:off x="4894728" y="6721475"/>
            <a:ext cx="3258671" cy="4571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DADC6-A506-455F-A251-B22F31B5E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368FF8-6990-413D-B359-534689108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48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37F47-0314-4B16-8AC2-08EEEDFF5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533C46-955B-4187-B9B8-05CD612365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73E98A-7825-4224-903C-EFBAF6219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B65D4-592D-4065-8E4E-80BB5A87E6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492875"/>
            <a:ext cx="2209800" cy="228600"/>
          </a:xfrm>
          <a:prstGeom prst="rect">
            <a:avLst/>
          </a:prstGeom>
        </p:spPr>
        <p:txBody>
          <a:bodyPr/>
          <a:lstStyle/>
          <a:p>
            <a:fld id="{D0602F6B-02E0-4D7F-B234-5CFD812607E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7D15B5-6783-48B9-B2EB-D840FDFDC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flipV="1">
            <a:off x="4894728" y="6721475"/>
            <a:ext cx="3258671" cy="4571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74282B-8FED-4D38-8184-9F40A793F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368FF8-6990-413D-B359-534689108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58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F3840F-FEA4-4FD7-8908-637BFD8CF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33C87-383C-44BD-8D44-9B24067C0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4575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A04C32D-1515-4064-A433-C25C3FBFA0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1298" y="4394590"/>
            <a:ext cx="4222987" cy="246340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97A5D1-822C-4A83-A393-7A635094B6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PowerPoint Accessibility</a:t>
            </a:r>
          </a:p>
        </p:txBody>
      </p:sp>
    </p:spTree>
    <p:extLst>
      <p:ext uri="{BB962C8B-B14F-4D97-AF65-F5344CB8AC3E}">
        <p14:creationId xmlns:p14="http://schemas.microsoft.com/office/powerpoint/2010/main" val="1629064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CA976-0E95-49D3-AB9F-D12C512F7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-Create layouts and themes instead of editing slides individually.</a:t>
            </a:r>
          </a:p>
          <a:p>
            <a:pPr marL="0" indent="0">
              <a:buNone/>
            </a:pPr>
            <a:r>
              <a:rPr lang="en-US" dirty="0"/>
              <a:t>-Share changes across a theme, formatted correctly.</a:t>
            </a:r>
          </a:p>
          <a:p>
            <a:pPr marL="0" indent="0">
              <a:buNone/>
            </a:pPr>
            <a:r>
              <a:rPr lang="en-US" dirty="0"/>
              <a:t>-View Tab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Slide Master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D5B79F-F614-4D13-8E01-A80584E99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Slide Master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43A08AEC-A676-400E-B259-5A99392926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1891" y="5532436"/>
            <a:ext cx="2272394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415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A1280-EA7F-4649-8B5D-46B4A1750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Slide Master	</a:t>
            </a:r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A946BF5A-8534-4227-AD4F-6E1EF1DF1A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847" y="178716"/>
            <a:ext cx="3810000" cy="6500567"/>
          </a:xfrm>
          <a:prstGeom prst="rect">
            <a:avLst/>
          </a:prstGeom>
        </p:spPr>
      </p:pic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084B370E-2ADE-407D-8A1E-533804929A0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78"/>
          <a:stretch/>
        </p:blipFill>
        <p:spPr>
          <a:xfrm>
            <a:off x="186536" y="2802628"/>
            <a:ext cx="7451393" cy="1252741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DD457AD4-CFBE-4C94-8F4D-F0B4C8A28CA2}"/>
              </a:ext>
            </a:extLst>
          </p:cNvPr>
          <p:cNvSpPr/>
          <p:nvPr/>
        </p:nvSpPr>
        <p:spPr>
          <a:xfrm>
            <a:off x="2191871" y="2616534"/>
            <a:ext cx="1021977" cy="1438835"/>
          </a:xfrm>
          <a:prstGeom prst="ellipse">
            <a:avLst/>
          </a:prstGeom>
          <a:noFill/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33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239E5-6CB5-44E8-9A86-3E0156CC4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Visual reading order doesn’t define reading order to screen reader user</a:t>
            </a:r>
          </a:p>
          <a:p>
            <a:r>
              <a:rPr lang="en-US" dirty="0"/>
              <a:t>Manage with Selection Pane</a:t>
            </a:r>
          </a:p>
          <a:p>
            <a:pPr lvl="1"/>
            <a:r>
              <a:rPr lang="en-US" dirty="0"/>
              <a:t>Home tab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Arrange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Selection Pane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50E638-258B-4A2C-BEE4-2DF271BE8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Reading Order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FC6700D2-4E92-4E8C-9D47-3E57D1B66A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3323" y="5124938"/>
            <a:ext cx="2970962" cy="1733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272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8F31D-1417-4A6E-B5E6-609708109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Reading Order</a:t>
            </a:r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0E7F2014-C12E-4C59-A38A-F20576052C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9521"/>
            <a:ext cx="2970961" cy="6538957"/>
          </a:xfrm>
          <a:prstGeom prst="rect">
            <a:avLst/>
          </a:prstGeom>
        </p:spPr>
      </p:pic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903CE115-423E-4949-8466-EF256AA485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995" y="1674687"/>
            <a:ext cx="4284569" cy="3508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484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18A5B5C1-035B-4736-BA90-E872CB6490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889084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9953157-0E1B-4AEC-903F-069D259E5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Color Contrast and Data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17A88A9-E8F9-42CB-9F6D-424DA87071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1891" y="5532436"/>
            <a:ext cx="2272394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208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66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Accessibility</vt:lpstr>
      <vt:lpstr>Slide Master</vt:lpstr>
      <vt:lpstr>Slide Master </vt:lpstr>
      <vt:lpstr>Reading Order</vt:lpstr>
      <vt:lpstr>Reading Order</vt:lpstr>
      <vt:lpstr>Color Contrast and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Accessibility</dc:title>
  <dc:creator>Brianna Lewin</dc:creator>
  <cp:lastModifiedBy>Brianna Lewin</cp:lastModifiedBy>
  <cp:revision>4</cp:revision>
  <dcterms:created xsi:type="dcterms:W3CDTF">2020-08-19T15:46:40Z</dcterms:created>
  <dcterms:modified xsi:type="dcterms:W3CDTF">2020-08-19T17:36:15Z</dcterms:modified>
</cp:coreProperties>
</file>